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7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97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52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133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53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515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3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498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69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42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2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44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42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3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7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1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4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45679-6FBF-42A3-A5D5-CE0DB5106964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2F3D-A7DC-433B-9784-F685DB70E5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453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F9BC7-974B-7BBC-BFF9-6EBC40711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741"/>
            <a:ext cx="9144000" cy="899477"/>
          </a:xfrm>
          <a:ln>
            <a:noFill/>
          </a:ln>
          <a:effectLst>
            <a:reflection blurRad="6350" stA="50000" endA="300" endPos="55500" dist="50800" dir="5400000" sy="-100000" algn="bl" rotWithShape="0"/>
            <a:softEdge rad="12700"/>
          </a:effectLst>
          <a:scene3d>
            <a:camera prst="perspectiveFront"/>
            <a:lightRig rig="threePt" dir="t"/>
          </a:scene3d>
          <a:sp3d>
            <a:bevelT prst="slope"/>
          </a:sp3d>
        </p:spPr>
        <p:txBody>
          <a:bodyPr>
            <a:normAutofit/>
          </a:bodyPr>
          <a:lstStyle/>
          <a:p>
            <a:pPr algn="ctr"/>
            <a:r>
              <a:rPr lang="fr-FR" dirty="0">
                <a:highlight>
                  <a:srgbClr val="800000"/>
                </a:highlight>
              </a:rPr>
              <a:t>Mon portfolio</a:t>
            </a:r>
          </a:p>
        </p:txBody>
      </p:sp>
    </p:spTree>
    <p:extLst>
      <p:ext uri="{BB962C8B-B14F-4D97-AF65-F5344CB8AC3E}">
        <p14:creationId xmlns:p14="http://schemas.microsoft.com/office/powerpoint/2010/main" val="311462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F73E7C-FEE5-A9B1-9E4B-96482D15E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2855" y="4377906"/>
            <a:ext cx="9458011" cy="1068301"/>
          </a:xfrm>
        </p:spPr>
        <p:txBody>
          <a:bodyPr/>
          <a:lstStyle/>
          <a:p>
            <a:r>
              <a:rPr lang="fr-FR" dirty="0">
                <a:solidFill>
                  <a:srgbClr val="FFC000"/>
                </a:solidFill>
              </a:rPr>
              <a:t>Voici la base de donnée de mon projet (</a:t>
            </a:r>
            <a:r>
              <a:rPr lang="fr-FR" dirty="0" err="1">
                <a:solidFill>
                  <a:srgbClr val="FFC000"/>
                </a:solidFill>
              </a:rPr>
              <a:t>shoesport</a:t>
            </a:r>
            <a:r>
              <a:rPr lang="fr-FR" dirty="0">
                <a:solidFill>
                  <a:srgbClr val="FFC000"/>
                </a:solidFill>
              </a:rPr>
              <a:t>), cette base de données contient des tables tels que </a:t>
            </a:r>
            <a:r>
              <a:rPr lang="fr-FR" dirty="0" err="1">
                <a:solidFill>
                  <a:srgbClr val="FFC000"/>
                </a:solidFill>
              </a:rPr>
              <a:t>infoclient</a:t>
            </a:r>
            <a:r>
              <a:rPr lang="fr-FR" dirty="0">
                <a:solidFill>
                  <a:srgbClr val="FFC000"/>
                </a:solidFill>
              </a:rPr>
              <a:t>, messages, marque, etc… , Les tables sont reliées entre eux par des jointures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FF80D1-6903-D7B4-C5E5-C5FAEAAD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" y="0"/>
            <a:ext cx="8081915" cy="40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371E3-2D41-C32A-59CE-27B3BE5F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5958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1- le stage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2AE898A-2727-CD22-BBE7-8F9F8D91F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97" y="1934528"/>
            <a:ext cx="3419952" cy="1057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BF40E9-0AFD-C872-E4AF-BB478D72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77" y="3206554"/>
            <a:ext cx="2544683" cy="15904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B369C2-5A17-E0A8-5D98-D46A43C48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77" y="3102694"/>
            <a:ext cx="2953087" cy="1839826"/>
          </a:xfrm>
          <a:prstGeom prst="rect">
            <a:avLst/>
          </a:prstGeom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ED7C5A05-E6B1-DDB0-4C7A-C1C9255E59A6}"/>
              </a:ext>
            </a:extLst>
          </p:cNvPr>
          <p:cNvCxnSpPr/>
          <p:nvPr/>
        </p:nvCxnSpPr>
        <p:spPr>
          <a:xfrm>
            <a:off x="7548880" y="2042160"/>
            <a:ext cx="416560" cy="172720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E16CFB-9018-9601-EEAE-FD517BBD88F0}"/>
              </a:ext>
            </a:extLst>
          </p:cNvPr>
          <p:cNvSpPr txBox="1"/>
          <p:nvPr/>
        </p:nvSpPr>
        <p:spPr>
          <a:xfrm>
            <a:off x="7927299" y="2016543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Localisation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2BDCD762-746A-F277-C0E8-3ECC21F70B21}"/>
              </a:ext>
            </a:extLst>
          </p:cNvPr>
          <p:cNvCxnSpPr>
            <a:cxnSpLocks/>
          </p:cNvCxnSpPr>
          <p:nvPr/>
        </p:nvCxnSpPr>
        <p:spPr>
          <a:xfrm>
            <a:off x="7560395" y="2509831"/>
            <a:ext cx="405045" cy="163695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09FE428-CE2C-7CDE-C13D-5DFCC8720EC2}"/>
              </a:ext>
            </a:extLst>
          </p:cNvPr>
          <p:cNvSpPr txBox="1"/>
          <p:nvPr/>
        </p:nvSpPr>
        <p:spPr>
          <a:xfrm>
            <a:off x="7965440" y="24211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Secteur d’activité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06D99005-D411-8FDB-8B82-EFA1A8A4506B}"/>
              </a:ext>
            </a:extLst>
          </p:cNvPr>
          <p:cNvCxnSpPr/>
          <p:nvPr/>
        </p:nvCxnSpPr>
        <p:spPr>
          <a:xfrm rot="10800000" flipV="1">
            <a:off x="3532506" y="2042160"/>
            <a:ext cx="442357" cy="172720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5A6E17E-7513-2390-A1B5-BDE329AF9709}"/>
              </a:ext>
            </a:extLst>
          </p:cNvPr>
          <p:cNvSpPr txBox="1"/>
          <p:nvPr/>
        </p:nvSpPr>
        <p:spPr>
          <a:xfrm>
            <a:off x="1932009" y="1816908"/>
            <a:ext cx="195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Chiffre d’affaire : 167 000 €</a:t>
            </a: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3EB30691-64A5-51D7-85B6-D71217E06E13}"/>
              </a:ext>
            </a:extLst>
          </p:cNvPr>
          <p:cNvCxnSpPr/>
          <p:nvPr/>
        </p:nvCxnSpPr>
        <p:spPr>
          <a:xfrm rot="10800000" flipV="1">
            <a:off x="3517062" y="2591678"/>
            <a:ext cx="406400" cy="152606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1F3D487-6360-BDA7-BFCD-5959D808B671}"/>
              </a:ext>
            </a:extLst>
          </p:cNvPr>
          <p:cNvSpPr txBox="1"/>
          <p:nvPr/>
        </p:nvSpPr>
        <p:spPr>
          <a:xfrm>
            <a:off x="1932009" y="2456363"/>
            <a:ext cx="176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Ce que j’ai pu pratiquer</a:t>
            </a:r>
          </a:p>
        </p:txBody>
      </p:sp>
    </p:spTree>
    <p:extLst>
      <p:ext uri="{BB962C8B-B14F-4D97-AF65-F5344CB8AC3E}">
        <p14:creationId xmlns:p14="http://schemas.microsoft.com/office/powerpoint/2010/main" val="410654395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F3D9A-925D-9248-FE85-1863932D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46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2- veille technologique : </a:t>
            </a:r>
            <a:r>
              <a:rPr lang="fr-FR" dirty="0">
                <a:solidFill>
                  <a:srgbClr val="FF0000"/>
                </a:solidFill>
                <a:highlight>
                  <a:srgbClr val="808080"/>
                </a:highlight>
              </a:rPr>
              <a:t>l’INTELLIGENCE ARTIFICIELLE qu’est ce que c’est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C7003B-7370-56EF-A3FA-DF38329EF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971"/>
            <a:ext cx="2288381" cy="183070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BCF5D8-A9FE-B22D-9D5E-210C2F01E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29" y="2830351"/>
            <a:ext cx="2288381" cy="17273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BA519B-7111-842F-0206-4F2D4271F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79" y="1590971"/>
            <a:ext cx="2452421" cy="14301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196795D-16BB-894A-BF42-27B3A097B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5" y="4897120"/>
            <a:ext cx="2316286" cy="154501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52601E-314B-5F87-1DB0-73A80A7ED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84" y="4897120"/>
            <a:ext cx="2452421" cy="163494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EE5D38C-442C-6994-62B9-0D676AAE2CBD}"/>
              </a:ext>
            </a:extLst>
          </p:cNvPr>
          <p:cNvSpPr/>
          <p:nvPr/>
        </p:nvSpPr>
        <p:spPr>
          <a:xfrm rot="5400000">
            <a:off x="5776081" y="4710084"/>
            <a:ext cx="436915" cy="253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8AAAF70-055C-9636-CA00-41A1ACB92501}"/>
              </a:ext>
            </a:extLst>
          </p:cNvPr>
          <p:cNvSpPr/>
          <p:nvPr/>
        </p:nvSpPr>
        <p:spPr>
          <a:xfrm rot="16200000">
            <a:off x="5800909" y="2440982"/>
            <a:ext cx="405819" cy="2519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449B1A-4337-8541-3576-7B250D635621}"/>
              </a:ext>
            </a:extLst>
          </p:cNvPr>
          <p:cNvSpPr txBox="1"/>
          <p:nvPr/>
        </p:nvSpPr>
        <p:spPr>
          <a:xfrm>
            <a:off x="4787769" y="1964145"/>
            <a:ext cx="245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Date de création : 1943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17AE966-A140-5AB4-09B3-EE74AF3C269B}"/>
              </a:ext>
            </a:extLst>
          </p:cNvPr>
          <p:cNvSpPr txBox="1"/>
          <p:nvPr/>
        </p:nvSpPr>
        <p:spPr>
          <a:xfrm>
            <a:off x="3701561" y="5070324"/>
            <a:ext cx="485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Créer par Warren </a:t>
            </a:r>
            <a:r>
              <a:rPr lang="fr-FR" dirty="0" err="1">
                <a:solidFill>
                  <a:schemeClr val="bg1"/>
                </a:solidFill>
              </a:rPr>
              <a:t>McCullough</a:t>
            </a:r>
            <a:r>
              <a:rPr lang="fr-FR" dirty="0">
                <a:solidFill>
                  <a:schemeClr val="bg1"/>
                </a:solidFill>
              </a:rPr>
              <a:t> et Walter </a:t>
            </a:r>
            <a:r>
              <a:rPr lang="fr-FR" dirty="0" err="1">
                <a:solidFill>
                  <a:schemeClr val="bg1"/>
                </a:solidFill>
              </a:rPr>
              <a:t>Pitts</a:t>
            </a:r>
            <a:r>
              <a:rPr lang="fr-FR" dirty="0">
                <a:solidFill>
                  <a:schemeClr val="bg1"/>
                </a:solidFill>
              </a:rPr>
              <a:t> : avec un premier model Mathématique pour la création d’un réseaux de neurones (représenter un cerveau humain)</a:t>
            </a:r>
          </a:p>
        </p:txBody>
      </p:sp>
    </p:spTree>
    <p:extLst>
      <p:ext uri="{BB962C8B-B14F-4D97-AF65-F5344CB8AC3E}">
        <p14:creationId xmlns:p14="http://schemas.microsoft.com/office/powerpoint/2010/main" val="25343272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62899-DA38-7A6E-E867-30A168DE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3002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3- Les entreprises utilisant l’IA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7DC575C-4F15-F576-BD52-7DDE8596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" y="1731990"/>
            <a:ext cx="2765117" cy="155241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6E4A57-9B7D-7BCD-8F76-B474945B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46" y="1731990"/>
            <a:ext cx="2581584" cy="15524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1328AC-D67A-EFAE-143B-6B41670D8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07" y="1731990"/>
            <a:ext cx="2581585" cy="15524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A57516-3831-24AF-7BFE-F98B57BF3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31" y="3657972"/>
            <a:ext cx="5648960" cy="28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EDC68-442A-7295-8FF9-C35E99DFD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55242"/>
            <a:ext cx="9905998" cy="1478570"/>
          </a:xfrm>
        </p:spPr>
        <p:txBody>
          <a:bodyPr/>
          <a:lstStyle/>
          <a:p>
            <a:pPr algn="ctr"/>
            <a:r>
              <a:rPr lang="fr-FR">
                <a:solidFill>
                  <a:srgbClr val="FF0000"/>
                </a:solidFill>
              </a:rPr>
              <a:t>4- Le </a:t>
            </a:r>
            <a:r>
              <a:rPr lang="fr-FR" dirty="0">
                <a:solidFill>
                  <a:srgbClr val="FF0000"/>
                </a:solidFill>
              </a:rPr>
              <a:t>future de l'IA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1C9FED-1414-5A03-3A7C-96B662ECE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141984"/>
            <a:ext cx="3105467" cy="1577670"/>
          </a:xfr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5D6D7394-98DC-426E-E004-C8555C21CE5E}"/>
              </a:ext>
            </a:extLst>
          </p:cNvPr>
          <p:cNvSpPr/>
          <p:nvPr/>
        </p:nvSpPr>
        <p:spPr>
          <a:xfrm>
            <a:off x="4290217" y="1141984"/>
            <a:ext cx="243840" cy="157767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A714F4-1EC8-E9C7-2E54-26042C0A0E30}"/>
              </a:ext>
            </a:extLst>
          </p:cNvPr>
          <p:cNvSpPr txBox="1"/>
          <p:nvPr/>
        </p:nvSpPr>
        <p:spPr>
          <a:xfrm>
            <a:off x="4468503" y="1746153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robotisation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11905A-13B5-D966-3D19-F607D692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060139"/>
            <a:ext cx="2743200" cy="1822704"/>
          </a:xfrm>
          <a:prstGeom prst="rect">
            <a:avLst/>
          </a:prstGeom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6DC8B23B-931A-736D-4A28-E59C9AABAB40}"/>
              </a:ext>
            </a:extLst>
          </p:cNvPr>
          <p:cNvSpPr/>
          <p:nvPr/>
        </p:nvSpPr>
        <p:spPr>
          <a:xfrm>
            <a:off x="9023672" y="1060139"/>
            <a:ext cx="243840" cy="185578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F0E08B-419E-C11D-4C3A-1C75D47303E4}"/>
              </a:ext>
            </a:extLst>
          </p:cNvPr>
          <p:cNvSpPr txBox="1"/>
          <p:nvPr/>
        </p:nvSpPr>
        <p:spPr>
          <a:xfrm>
            <a:off x="9267512" y="1803363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médecine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36B9BFF-5F15-784C-C632-1ADF5395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29000"/>
            <a:ext cx="3048000" cy="1781175"/>
          </a:xfrm>
          <a:prstGeom prst="rect">
            <a:avLst/>
          </a:prstGeom>
        </p:spPr>
      </p:pic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952E9F3D-14AE-24EA-05AD-0005C64016E0}"/>
              </a:ext>
            </a:extLst>
          </p:cNvPr>
          <p:cNvSpPr/>
          <p:nvPr/>
        </p:nvSpPr>
        <p:spPr>
          <a:xfrm>
            <a:off x="4219895" y="3429000"/>
            <a:ext cx="178286" cy="181356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571DC2-03D5-B927-05E0-81A4FBF8AB13}"/>
              </a:ext>
            </a:extLst>
          </p:cNvPr>
          <p:cNvSpPr txBox="1"/>
          <p:nvPr/>
        </p:nvSpPr>
        <p:spPr>
          <a:xfrm>
            <a:off x="4317130" y="4151114"/>
            <a:ext cx="136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transport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CFA2D38-8F21-FDFF-FCEA-ED9712036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3413126"/>
            <a:ext cx="2875278" cy="1797049"/>
          </a:xfrm>
          <a:prstGeom prst="rect">
            <a:avLst/>
          </a:prstGeom>
        </p:spPr>
      </p:pic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24B930FD-8684-AF7A-1920-70CCCDE33B23}"/>
              </a:ext>
            </a:extLst>
          </p:cNvPr>
          <p:cNvSpPr/>
          <p:nvPr/>
        </p:nvSpPr>
        <p:spPr>
          <a:xfrm>
            <a:off x="9145592" y="3407889"/>
            <a:ext cx="178286" cy="185578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F30746-B4EE-F637-E4BA-3B4F38A47433}"/>
              </a:ext>
            </a:extLst>
          </p:cNvPr>
          <p:cNvSpPr txBox="1"/>
          <p:nvPr/>
        </p:nvSpPr>
        <p:spPr>
          <a:xfrm>
            <a:off x="9267512" y="4151114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justice</a:t>
            </a:r>
          </a:p>
        </p:txBody>
      </p:sp>
    </p:spTree>
    <p:extLst>
      <p:ext uri="{BB962C8B-B14F-4D97-AF65-F5344CB8AC3E}">
        <p14:creationId xmlns:p14="http://schemas.microsoft.com/office/powerpoint/2010/main" val="32261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365B7-9D2C-3BB2-E96A-B431F708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5- twitter : @</a:t>
            </a:r>
            <a:r>
              <a:rPr lang="fr-FR" dirty="0">
                <a:solidFill>
                  <a:srgbClr val="FF0000"/>
                </a:solidFill>
                <a:latin typeface="Söhne"/>
              </a:rPr>
              <a:t>D</a:t>
            </a:r>
            <a:r>
              <a:rPr lang="fr-FR" b="0" i="0" dirty="0">
                <a:solidFill>
                  <a:srgbClr val="FF0000"/>
                </a:solidFill>
                <a:effectLst/>
                <a:latin typeface="Söhne"/>
              </a:rPr>
              <a:t>eepMindAi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31EB9E-BDEC-4433-A56A-5B7293520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50" y="2234343"/>
            <a:ext cx="572532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D3AA-186A-A438-818D-9C0415C5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6-  google alerte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19CCC8-F61B-AA30-91AC-D8927FBF7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920823"/>
            <a:ext cx="4521200" cy="28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37A50-8BA2-5C52-B51D-B6BE08C2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538480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Stage : BTS SIO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C5ABA5-16F2-F072-650A-ACD8ACCE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2" y="498977"/>
            <a:ext cx="5139136" cy="61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1C25F53-F953-260C-177A-F243475E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3252" y="6288784"/>
            <a:ext cx="5028277" cy="4134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https://github.com/Ysoltani/Portfolio.git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5E3F6A-D455-16CD-00D7-D55B809E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429081" cy="412580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4384B9A-577F-B314-C668-31A7FF15603B}"/>
              </a:ext>
            </a:extLst>
          </p:cNvPr>
          <p:cNvSpPr txBox="1"/>
          <p:nvPr/>
        </p:nvSpPr>
        <p:spPr>
          <a:xfrm>
            <a:off x="7656844" y="813917"/>
            <a:ext cx="395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 projet que j’ai réaliser durant mes années de BTS, est un site e-commerce de vente de chaussures.</a:t>
            </a:r>
          </a:p>
        </p:txBody>
      </p:sp>
    </p:spTree>
    <p:extLst>
      <p:ext uri="{BB962C8B-B14F-4D97-AF65-F5344CB8AC3E}">
        <p14:creationId xmlns:p14="http://schemas.microsoft.com/office/powerpoint/2010/main" val="2970080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160</Words>
  <Application>Microsoft Office PowerPoint</Application>
  <PresentationFormat>Grand écran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Söhne</vt:lpstr>
      <vt:lpstr>Tw Cen MT</vt:lpstr>
      <vt:lpstr>Circuit</vt:lpstr>
      <vt:lpstr>Mon portfolio</vt:lpstr>
      <vt:lpstr>1- le stage</vt:lpstr>
      <vt:lpstr>2- veille technologique : l’INTELLIGENCE ARTIFICIELLE qu’est ce que c’est ?</vt:lpstr>
      <vt:lpstr>3- Les entreprises utilisant l’IA</vt:lpstr>
      <vt:lpstr>4- Le future de l'IA</vt:lpstr>
      <vt:lpstr>5- twitter : @DeepMindAi</vt:lpstr>
      <vt:lpstr>6-  google alerte</vt:lpstr>
      <vt:lpstr>Stage : BTS SIO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 portfolio personnel</dc:title>
  <dc:creator>Yanni Soltani</dc:creator>
  <cp:lastModifiedBy>Yanni SOLTANI</cp:lastModifiedBy>
  <cp:revision>11</cp:revision>
  <dcterms:created xsi:type="dcterms:W3CDTF">2023-02-20T15:00:40Z</dcterms:created>
  <dcterms:modified xsi:type="dcterms:W3CDTF">2024-04-02T13:02:24Z</dcterms:modified>
</cp:coreProperties>
</file>